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4170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0983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58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1073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2181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4865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2804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332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118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7141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672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1204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2057399"/>
            <a:ext cx="9144000" cy="1452563"/>
          </a:xfrm>
        </p:spPr>
        <p:txBody>
          <a:bodyPr>
            <a:normAutofit/>
          </a:bodyPr>
          <a:lstStyle/>
          <a:p>
            <a:r>
              <a:rPr lang="el-G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Υποδείγματα κατά σειρά ενεργειών Επίβλεψης (Μέρος ΙΙ)</a:t>
            </a:r>
            <a:endParaRPr lang="el-G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564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63769" y="0"/>
            <a:ext cx="11852031" cy="83526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just"/>
            <a:r>
              <a:rPr lang="el-G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Υποδείγματα κατά σειρά ενεργειών Επίβλεψης (Μέρος ΙΙΙ)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099038"/>
            <a:ext cx="12192000" cy="5758962"/>
          </a:xfrm>
        </p:spPr>
        <p:txBody>
          <a:bodyPr>
            <a:noAutofit/>
          </a:bodyPr>
          <a:lstStyle/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l-GR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13. Κατάλογος σημείων ελέγχου Τελικών Επιμετρήσεων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l-GR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14. Έκδοση Βεβαίωσης Περαίωσης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l-GR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15. Κατάλογος σημείων ελέγχου </a:t>
            </a:r>
            <a:r>
              <a:rPr lang="el-GR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Επιτροπής Παραλαβής</a:t>
            </a:r>
            <a:endParaRPr lang="en-US" dirty="0" smtClean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 algn="just">
              <a:spcBef>
                <a:spcPct val="0"/>
              </a:spcBef>
              <a:buNone/>
            </a:pPr>
            <a:endParaRPr lang="el-GR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34916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37</Words>
  <Application>Microsoft Office PowerPoint</Application>
  <PresentationFormat>Ευρεία οθόνη</PresentationFormat>
  <Paragraphs>5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Θέμα του Office</vt:lpstr>
      <vt:lpstr>Υποδείγματα κατά σειρά ενεργειών Επίβλεψης (Μέρος ΙΙ)</vt:lpstr>
      <vt:lpstr>Υποδείγματα κατά σειρά ενεργειών Επίβλεψης (Μέρος ΙΙΙ)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4</cp:revision>
  <dcterms:created xsi:type="dcterms:W3CDTF">2025-04-05T10:58:57Z</dcterms:created>
  <dcterms:modified xsi:type="dcterms:W3CDTF">2025-04-05T11:09:03Z</dcterms:modified>
</cp:coreProperties>
</file>