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7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098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0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218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8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280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33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1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14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67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C7187-A9A4-4D60-873B-545B3EA2CD59}" type="datetimeFigureOut">
              <a:rPr lang="el-GR" smtClean="0"/>
              <a:t>5/4/2025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0A9F4-46E6-4E9D-ABA9-762BAFC882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20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2057399"/>
            <a:ext cx="9144000" cy="1452563"/>
          </a:xfrm>
        </p:spPr>
        <p:txBody>
          <a:bodyPr>
            <a:normAutofit/>
          </a:bodyPr>
          <a:lstStyle/>
          <a:p>
            <a:r>
              <a:rPr lang="el-G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Υποδείγματα κατά σειρά ενεργειών Επίβλεψης (Μέρος ΙΙ)</a:t>
            </a:r>
            <a:endParaRPr lang="el-G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6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3769" y="0"/>
            <a:ext cx="11852031" cy="83526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Υποδείγματα κατά σειρά ενεργειών Επίβλεψης (Μέρος ΙΙ)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099038"/>
            <a:ext cx="12192000" cy="5758962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8. Κλήση του Επιβλέποντα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9. Κατάλογος σημείων ελέγχου Τμηματικής Επιμέτρησης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10. ΥΔ Αληθείας Επιμετρήσεων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11. ΥΔ Αληθείας αφανών εργασιών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12. Έλεγχος Λογαριασμών - Πιστοποιήσεων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l-GR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 algn="just">
              <a:spcBef>
                <a:spcPct val="0"/>
              </a:spcBef>
              <a:buNone/>
            </a:pPr>
            <a:endParaRPr lang="el-GR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491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</Words>
  <Application>Microsoft Office PowerPoint</Application>
  <PresentationFormat>Ευρεία οθόνη</PresentationFormat>
  <Paragraphs>8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Θέμα του Office</vt:lpstr>
      <vt:lpstr>Υποδείγματα κατά σειρά ενεργειών Επίβλεψης (Μέρος ΙΙ)</vt:lpstr>
      <vt:lpstr>Υποδείγματα κατά σειρά ενεργειών Επίβλεψης (Μέρος ΙΙ)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3</cp:revision>
  <dcterms:created xsi:type="dcterms:W3CDTF">2025-04-05T10:58:57Z</dcterms:created>
  <dcterms:modified xsi:type="dcterms:W3CDTF">2025-04-05T11:04:59Z</dcterms:modified>
</cp:coreProperties>
</file>