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17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098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107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218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486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280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33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18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714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67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120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6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3769" y="0"/>
            <a:ext cx="11852031" cy="83526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Υποδείγματα κατά σειρά ενεργειών Επίβλεψης (Μέρος Ι)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99038"/>
            <a:ext cx="12192000" cy="5758962"/>
          </a:xfrm>
        </p:spPr>
        <p:txBody>
          <a:bodyPr>
            <a:no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	0.Πρόσκληση Αναδόχου για υπογραφή Συμφωνητικού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	1. Ανάθεση Επίβλεψης Έργου και Επιτροπής παραλαβής φυσικού εδάφους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	2. Εντολή υποβολής στοιχείων 1ης προθεσμίας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	3. ΑΙΤΗΣΗ - Υποβολή στοιχείων 1ης τμηματικής προθεσμίας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	4. Απόφαση Έγκρισης Χρονοδιαγράμματος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	5. Απόφαση Έγκρισης ΠΠΕ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	6. Απόφαση Έγκρισης εργαστηρίων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	7. Απόφαση Έγκρισης ενσωμάτωσης υλικών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dirty="0" smtClean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l-GR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4916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Ευρεία οθόνη</PresentationFormat>
  <Paragraphs>9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Παρουσίαση του PowerPoint</vt:lpstr>
      <vt:lpstr>Υποδείγματα κατά σειρά ενεργειών Επίβλεψης (Μέρος Ι)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</cp:revision>
  <dcterms:created xsi:type="dcterms:W3CDTF">2025-04-05T10:58:57Z</dcterms:created>
  <dcterms:modified xsi:type="dcterms:W3CDTF">2025-04-05T11:00:56Z</dcterms:modified>
</cp:coreProperties>
</file>